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5D076-BF16-46FD-B46C-352C8BA455FF}" v="10" dt="2024-08-12T05:48:54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Popular categories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E-461D-82AF-F4BE717AD4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18493439"/>
        <c:axId val="1918491999"/>
      </c:barChart>
      <c:catAx>
        <c:axId val="1918493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491999"/>
        <c:crosses val="autoZero"/>
        <c:auto val="1"/>
        <c:lblAlgn val="ctr"/>
        <c:lblOffset val="100"/>
        <c:noMultiLvlLbl val="0"/>
      </c:catAx>
      <c:valAx>
        <c:axId val="191849199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1849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27-4A36-AA6A-AF114D60A4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27-4A36-AA6A-AF114D60A4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27-4A36-AA6A-AF114D60A4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27-4A36-AA6A-AF114D60A4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727-4A36-AA6A-AF114D60A4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727-4A36-AA6A-AF114D60A47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</a:t>
            </a:r>
            <a:b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</a:b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342887" y="515967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373749" y="2976331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365938" y="7455234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849331" y="1030119"/>
            <a:ext cx="3803102" cy="70361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A87CEE6-0CA9-7A20-B0C8-C25A407D34C6}"/>
              </a:ext>
            </a:extLst>
          </p:cNvPr>
          <p:cNvSpPr txBox="1"/>
          <p:nvPr/>
        </p:nvSpPr>
        <p:spPr>
          <a:xfrm>
            <a:off x="8984781" y="2087078"/>
            <a:ext cx="7391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There are total 16 distinct Content categories out of which animal and science category are most popular.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4 Types of content – Photo ,Video , Gif and Audio.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Out of which people prefer photo and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       </a:t>
            </a:r>
            <a:r>
              <a:rPr lang="en-US" sz="2800" b="1" dirty="0">
                <a:highlight>
                  <a:srgbClr val="FFFF00"/>
                </a:highlight>
              </a:rPr>
              <a:t>CONCLUSION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Should focus more on top 5 categories that are animals , Science, technology, healthy eating and food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Create </a:t>
            </a:r>
            <a:r>
              <a:rPr lang="en-US" sz="2400" dirty="0" err="1">
                <a:solidFill>
                  <a:schemeClr val="accent1"/>
                </a:solidFill>
              </a:rPr>
              <a:t>compaign</a:t>
            </a:r>
            <a:r>
              <a:rPr lang="en-US" sz="2400" dirty="0">
                <a:solidFill>
                  <a:schemeClr val="accent1"/>
                </a:solidFill>
              </a:rPr>
              <a:t> to specifically target those audience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4" y="208245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E9230-47FD-2F0B-AB15-4D2DBE42A722}"/>
              </a:ext>
            </a:extLst>
          </p:cNvPr>
          <p:cNvSpPr txBox="1"/>
          <p:nvPr/>
        </p:nvSpPr>
        <p:spPr>
          <a:xfrm>
            <a:off x="9036297" y="4259640"/>
            <a:ext cx="5898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It is a Social Media platform.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Established in 2010 at San Francisco.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500M active monthly users.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Need help to scale effectively.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2DF86-D744-D463-76BA-92A87D11E0E8}"/>
              </a:ext>
            </a:extLst>
          </p:cNvPr>
          <p:cNvSpPr txBox="1"/>
          <p:nvPr/>
        </p:nvSpPr>
        <p:spPr>
          <a:xfrm>
            <a:off x="3772050" y="4582255"/>
            <a:ext cx="577379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100000 post per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36,500,000 pieces of content per year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is difficult to </a:t>
            </a:r>
            <a:r>
              <a:rPr lang="en-US">
                <a:solidFill>
                  <a:schemeClr val="bg1"/>
                </a:solidFill>
              </a:rPr>
              <a:t>handle the big data.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to capitalize on it when there is so much?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sz="2400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sz="2400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sz="2400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2071666" y="2241025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10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D0C79-2C89-5744-542D-E6CF81F4AE9C}"/>
              </a:ext>
            </a:extLst>
          </p:cNvPr>
          <p:cNvSpPr txBox="1"/>
          <p:nvPr/>
        </p:nvSpPr>
        <p:spPr>
          <a:xfrm>
            <a:off x="14293092" y="1825527"/>
            <a:ext cx="369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38B80-C43B-2A1D-C35A-A0B1F89F320B}"/>
              </a:ext>
            </a:extLst>
          </p:cNvPr>
          <p:cNvSpPr txBox="1"/>
          <p:nvPr/>
        </p:nvSpPr>
        <p:spPr>
          <a:xfrm>
            <a:off x="14201849" y="4820333"/>
            <a:ext cx="3495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Marcos Rampton</a:t>
            </a:r>
          </a:p>
          <a:p>
            <a:r>
              <a:rPr lang="en-US" sz="24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76F84-6EA1-EC0D-67EB-1F718EC2092D}"/>
              </a:ext>
            </a:extLst>
          </p:cNvPr>
          <p:cNvSpPr txBox="1"/>
          <p:nvPr/>
        </p:nvSpPr>
        <p:spPr>
          <a:xfrm>
            <a:off x="14293092" y="7746714"/>
            <a:ext cx="285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Vipul Baliyan</a:t>
            </a:r>
          </a:p>
          <a:p>
            <a:r>
              <a:rPr lang="en-US" sz="2400" dirty="0"/>
              <a:t>Data Analyst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54FCC1A-F843-F640-7FBB-01484BA5EC58}"/>
              </a:ext>
            </a:extLst>
          </p:cNvPr>
          <p:cNvSpPr/>
          <p:nvPr/>
        </p:nvSpPr>
        <p:spPr>
          <a:xfrm>
            <a:off x="11392465" y="6893187"/>
            <a:ext cx="2123087" cy="2283008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3C3FB8-97F3-5230-D161-D768C78A6623}"/>
              </a:ext>
            </a:extLst>
          </p:cNvPr>
          <p:cNvSpPr/>
          <p:nvPr/>
        </p:nvSpPr>
        <p:spPr>
          <a:xfrm>
            <a:off x="1954864" y="1638300"/>
            <a:ext cx="7189136" cy="6939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B3C730-DD09-95B9-1A49-FBBD954AFA33}"/>
              </a:ext>
            </a:extLst>
          </p:cNvPr>
          <p:cNvSpPr txBox="1"/>
          <p:nvPr/>
        </p:nvSpPr>
        <p:spPr>
          <a:xfrm>
            <a:off x="3171159" y="4633994"/>
            <a:ext cx="467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B5D365-654F-CDA7-DB25-EB78E97C1D5B}"/>
              </a:ext>
            </a:extLst>
          </p:cNvPr>
          <p:cNvSpPr txBox="1"/>
          <p:nvPr/>
        </p:nvSpPr>
        <p:spPr>
          <a:xfrm>
            <a:off x="3965347" y="1562100"/>
            <a:ext cx="28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57A77-2722-8AA4-B17F-1E8DDA2B1D55}"/>
              </a:ext>
            </a:extLst>
          </p:cNvPr>
          <p:cNvSpPr txBox="1"/>
          <p:nvPr/>
        </p:nvSpPr>
        <p:spPr>
          <a:xfrm>
            <a:off x="5764133" y="3162300"/>
            <a:ext cx="212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8BAD0D-8101-A963-D244-8208E235DB13}"/>
              </a:ext>
            </a:extLst>
          </p:cNvPr>
          <p:cNvSpPr txBox="1"/>
          <p:nvPr/>
        </p:nvSpPr>
        <p:spPr>
          <a:xfrm>
            <a:off x="7626237" y="4605252"/>
            <a:ext cx="2481986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4156FB-6762-3A0F-D47C-51BC610A2648}"/>
              </a:ext>
            </a:extLst>
          </p:cNvPr>
          <p:cNvSpPr txBox="1"/>
          <p:nvPr/>
        </p:nvSpPr>
        <p:spPr>
          <a:xfrm>
            <a:off x="9324443" y="6362700"/>
            <a:ext cx="31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58FE9-823E-6739-6F62-32379C10872A}"/>
              </a:ext>
            </a:extLst>
          </p:cNvPr>
          <p:cNvSpPr txBox="1"/>
          <p:nvPr/>
        </p:nvSpPr>
        <p:spPr>
          <a:xfrm>
            <a:off x="11337710" y="7962900"/>
            <a:ext cx="275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A74B87-E253-FFA1-B2FF-C3FEA2A6921B}"/>
              </a:ext>
            </a:extLst>
          </p:cNvPr>
          <p:cNvSpPr txBox="1"/>
          <p:nvPr/>
        </p:nvSpPr>
        <p:spPr>
          <a:xfrm>
            <a:off x="2502137" y="4829031"/>
            <a:ext cx="2597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16 Unique 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88856-BD8A-CD65-9552-A104917AAA68}"/>
              </a:ext>
            </a:extLst>
          </p:cNvPr>
          <p:cNvSpPr txBox="1"/>
          <p:nvPr/>
        </p:nvSpPr>
        <p:spPr>
          <a:xfrm>
            <a:off x="7412617" y="4398144"/>
            <a:ext cx="2972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Animal most </a:t>
            </a:r>
            <a:r>
              <a:rPr lang="en-US" sz="4000" dirty="0" err="1"/>
              <a:t>favourite</a:t>
            </a:r>
            <a:r>
              <a:rPr lang="en-US" sz="4000" dirty="0"/>
              <a:t> category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766960-0D63-9E51-4A7E-F05A6ABD4A64}"/>
              </a:ext>
            </a:extLst>
          </p:cNvPr>
          <p:cNvSpPr txBox="1"/>
          <p:nvPr/>
        </p:nvSpPr>
        <p:spPr>
          <a:xfrm>
            <a:off x="12496800" y="4481780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May with most number of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B54F0CF-1433-373B-ABE8-10E20CEED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189422"/>
              </p:ext>
            </p:extLst>
          </p:nvPr>
        </p:nvGraphicFramePr>
        <p:xfrm>
          <a:off x="2705066" y="1601996"/>
          <a:ext cx="14603435" cy="7811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FBB04FB-25EE-5C43-3838-12FD4DB5C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038209"/>
              </p:ext>
            </p:extLst>
          </p:nvPr>
        </p:nvGraphicFramePr>
        <p:xfrm>
          <a:off x="3279812" y="1546496"/>
          <a:ext cx="13235434" cy="738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224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Vipul Baliyan</cp:lastModifiedBy>
  <cp:revision>11</cp:revision>
  <dcterms:created xsi:type="dcterms:W3CDTF">2006-08-16T00:00:00Z</dcterms:created>
  <dcterms:modified xsi:type="dcterms:W3CDTF">2024-08-12T05:49:23Z</dcterms:modified>
  <dc:identifier>DAEhDyfaYKE</dc:identifier>
</cp:coreProperties>
</file>